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7"/>
  </p:notesMasterIdLst>
  <p:sldIdLst>
    <p:sldId id="256" r:id="rId2"/>
    <p:sldId id="258" r:id="rId3"/>
    <p:sldId id="257" r:id="rId4"/>
    <p:sldId id="539" r:id="rId5"/>
    <p:sldId id="260" r:id="rId6"/>
    <p:sldId id="261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98" r:id="rId60"/>
    <p:sldId id="399" r:id="rId61"/>
    <p:sldId id="400" r:id="rId62"/>
    <p:sldId id="401" r:id="rId63"/>
    <p:sldId id="402" r:id="rId64"/>
    <p:sldId id="403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416" r:id="rId78"/>
    <p:sldId id="417" r:id="rId79"/>
    <p:sldId id="418" r:id="rId80"/>
    <p:sldId id="419" r:id="rId81"/>
    <p:sldId id="420" r:id="rId82"/>
    <p:sldId id="421" r:id="rId83"/>
    <p:sldId id="262" r:id="rId84"/>
    <p:sldId id="263" r:id="rId85"/>
    <p:sldId id="264" r:id="rId86"/>
    <p:sldId id="265" r:id="rId87"/>
    <p:sldId id="266" r:id="rId88"/>
    <p:sldId id="267" r:id="rId89"/>
    <p:sldId id="268" r:id="rId90"/>
    <p:sldId id="269" r:id="rId91"/>
    <p:sldId id="270" r:id="rId92"/>
    <p:sldId id="271" r:id="rId93"/>
    <p:sldId id="272" r:id="rId94"/>
    <p:sldId id="273" r:id="rId95"/>
    <p:sldId id="274" r:id="rId96"/>
    <p:sldId id="275" r:id="rId97"/>
    <p:sldId id="276" r:id="rId98"/>
    <p:sldId id="277" r:id="rId99"/>
    <p:sldId id="278" r:id="rId100"/>
    <p:sldId id="427" r:id="rId101"/>
    <p:sldId id="428" r:id="rId102"/>
    <p:sldId id="429" r:id="rId103"/>
    <p:sldId id="430" r:id="rId104"/>
    <p:sldId id="431" r:id="rId105"/>
    <p:sldId id="432" r:id="rId106"/>
    <p:sldId id="433" r:id="rId107"/>
    <p:sldId id="434" r:id="rId108"/>
    <p:sldId id="435" r:id="rId109"/>
    <p:sldId id="436" r:id="rId110"/>
    <p:sldId id="437" r:id="rId111"/>
    <p:sldId id="438" r:id="rId112"/>
    <p:sldId id="439" r:id="rId113"/>
    <p:sldId id="440" r:id="rId114"/>
    <p:sldId id="441" r:id="rId115"/>
    <p:sldId id="442" r:id="rId116"/>
    <p:sldId id="443" r:id="rId117"/>
    <p:sldId id="444" r:id="rId118"/>
    <p:sldId id="445" r:id="rId119"/>
    <p:sldId id="446" r:id="rId120"/>
    <p:sldId id="447" r:id="rId121"/>
    <p:sldId id="448" r:id="rId122"/>
    <p:sldId id="449" r:id="rId123"/>
    <p:sldId id="450" r:id="rId124"/>
    <p:sldId id="451" r:id="rId125"/>
    <p:sldId id="452" r:id="rId126"/>
    <p:sldId id="453" r:id="rId127"/>
    <p:sldId id="454" r:id="rId128"/>
    <p:sldId id="455" r:id="rId129"/>
    <p:sldId id="456" r:id="rId130"/>
    <p:sldId id="457" r:id="rId131"/>
    <p:sldId id="458" r:id="rId132"/>
    <p:sldId id="459" r:id="rId133"/>
    <p:sldId id="460" r:id="rId134"/>
    <p:sldId id="461" r:id="rId135"/>
    <p:sldId id="462" r:id="rId136"/>
    <p:sldId id="463" r:id="rId137"/>
    <p:sldId id="464" r:id="rId138"/>
    <p:sldId id="465" r:id="rId139"/>
    <p:sldId id="466" r:id="rId140"/>
    <p:sldId id="467" r:id="rId141"/>
    <p:sldId id="468" r:id="rId142"/>
    <p:sldId id="469" r:id="rId143"/>
    <p:sldId id="470" r:id="rId144"/>
    <p:sldId id="471" r:id="rId145"/>
    <p:sldId id="472" r:id="rId146"/>
    <p:sldId id="473" r:id="rId147"/>
    <p:sldId id="474" r:id="rId148"/>
    <p:sldId id="475" r:id="rId149"/>
    <p:sldId id="476" r:id="rId150"/>
    <p:sldId id="477" r:id="rId151"/>
    <p:sldId id="478" r:id="rId152"/>
    <p:sldId id="479" r:id="rId153"/>
    <p:sldId id="480" r:id="rId154"/>
    <p:sldId id="481" r:id="rId155"/>
    <p:sldId id="482" r:id="rId156"/>
    <p:sldId id="483" r:id="rId157"/>
    <p:sldId id="484" r:id="rId158"/>
    <p:sldId id="485" r:id="rId159"/>
    <p:sldId id="486" r:id="rId160"/>
    <p:sldId id="259" r:id="rId161"/>
    <p:sldId id="294" r:id="rId162"/>
    <p:sldId id="295" r:id="rId163"/>
    <p:sldId id="296" r:id="rId164"/>
    <p:sldId id="297" r:id="rId165"/>
    <p:sldId id="298" r:id="rId166"/>
    <p:sldId id="299" r:id="rId167"/>
    <p:sldId id="300" r:id="rId168"/>
    <p:sldId id="301" r:id="rId169"/>
    <p:sldId id="302" r:id="rId170"/>
    <p:sldId id="303" r:id="rId171"/>
    <p:sldId id="304" r:id="rId172"/>
    <p:sldId id="305" r:id="rId173"/>
    <p:sldId id="306" r:id="rId174"/>
    <p:sldId id="307" r:id="rId175"/>
    <p:sldId id="308" r:id="rId176"/>
    <p:sldId id="309" r:id="rId177"/>
    <p:sldId id="310" r:id="rId178"/>
    <p:sldId id="311" r:id="rId179"/>
    <p:sldId id="312" r:id="rId180"/>
    <p:sldId id="313" r:id="rId181"/>
    <p:sldId id="314" r:id="rId182"/>
    <p:sldId id="315" r:id="rId183"/>
    <p:sldId id="316" r:id="rId184"/>
    <p:sldId id="317" r:id="rId185"/>
    <p:sldId id="318" r:id="rId186"/>
    <p:sldId id="319" r:id="rId187"/>
    <p:sldId id="320" r:id="rId188"/>
    <p:sldId id="321" r:id="rId189"/>
    <p:sldId id="322" r:id="rId190"/>
    <p:sldId id="323" r:id="rId191"/>
    <p:sldId id="324" r:id="rId192"/>
    <p:sldId id="325" r:id="rId193"/>
    <p:sldId id="326" r:id="rId194"/>
    <p:sldId id="327" r:id="rId195"/>
    <p:sldId id="328" r:id="rId196"/>
    <p:sldId id="329" r:id="rId197"/>
    <p:sldId id="330" r:id="rId198"/>
    <p:sldId id="331" r:id="rId199"/>
    <p:sldId id="332" r:id="rId200"/>
    <p:sldId id="333" r:id="rId201"/>
    <p:sldId id="334" r:id="rId202"/>
    <p:sldId id="335" r:id="rId203"/>
    <p:sldId id="336" r:id="rId204"/>
    <p:sldId id="337" r:id="rId205"/>
    <p:sldId id="338" r:id="rId206"/>
    <p:sldId id="339" r:id="rId207"/>
    <p:sldId id="340" r:id="rId208"/>
    <p:sldId id="341" r:id="rId209"/>
    <p:sldId id="342" r:id="rId210"/>
    <p:sldId id="343" r:id="rId211"/>
    <p:sldId id="344" r:id="rId212"/>
    <p:sldId id="345" r:id="rId213"/>
    <p:sldId id="542" r:id="rId214"/>
    <p:sldId id="543" r:id="rId215"/>
    <p:sldId id="541" r:id="rId2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77A6F-E28E-411D-8EE6-2E7EC1EED70B}" v="269" dt="2025-10-02T08:11:30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microsoft.com/office/2015/10/relationships/revisionInfo" Target="revisionInfo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95924-DD95-4F6C-9523-02D0D57436F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7153F-CE56-4EF7-98AA-CBBA27F602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699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70EF6-0C57-AC73-F96B-92CE07D5F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E00AA-B5E5-4F35-EF35-C61B2CD98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50CB1-DA3C-DA9D-9EE8-E84FDABF8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07077-E561-100E-EF90-B85935B93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7153F-CE56-4EF7-98AA-CBBA27F602C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427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7153F-CE56-4EF7-98AA-CBBA27F602CE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7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A5061-91C5-BF43-8632-786FD22CC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274E5-03B2-2922-147D-9A7A62D33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6D514-9705-3D65-ED98-68ACF0732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50D0B-BB9C-25D6-7765-C02747955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7153F-CE56-4EF7-98AA-CBBA27F602C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7399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3ABE1-25BD-D4CA-3702-9A631C2BE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A149E-BF0B-DE53-BD9D-E5593CD21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5BD00-AF2A-EDAD-6A57-5CF72EE08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DAB19-DC30-E953-1AF5-1ED126014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7153F-CE56-4EF7-98AA-CBBA27F602CE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583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77B6A-7CF2-DD02-D4D6-079EC3CE3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B49DD-6C19-8F46-1138-501C2D8DB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2AB82-DDFE-0DD3-E224-C8884CBDD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B2584-56E4-4096-CFC8-64150CA56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7153F-CE56-4EF7-98AA-CBBA27F602C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241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9845-8EE3-FFAA-EB5D-A36A5078D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A6F7E-2E79-46B3-EE1A-C359228C7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7AF81-8E51-FFEC-FE06-3D20DD65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3109B-BBD4-4386-306B-CC480589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4DEB7-ACF0-9015-F8C1-D3290019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303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BB77-269A-18E4-A490-9BEDE7C2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A8CFF-922B-9DA0-02D9-46BE0AFEA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53C4-9384-96C7-8A3F-372F1B58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1F13-220C-948C-04EB-566AA3A0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68C2F-9FB0-3D2B-3864-E07B6DF2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378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B6FD2-92CA-5EED-40E2-BAEE4277E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E7EC2-4F0A-F623-61D0-BB8D43F2C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6B50E-A7E0-F5AD-37E1-FAB14A680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E247-5B76-70D8-58F9-8486761B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C1C04-8830-4C91-6B03-7709B47C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129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01A5-D8A0-DAD8-BC87-CF98CBF5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CABB7-58F1-A722-A5B3-647B98591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EFDCC-EB87-5D36-3A3A-738D9C05A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AA94F-C98E-72B2-47CE-D46E2818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F5497-E7FD-9499-7699-5A541D24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679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CAAE-C710-32E0-17B5-DFF7D879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36CBA-AF6E-3682-99B9-94F29C905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FDF50-AC6B-6E87-97FC-70EC33FAE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AC258-1B8B-5FCB-583F-72C5A2A2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1F6E-8092-FD1D-7F1A-D9632013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179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7C73-3DC9-DAC7-1CE8-B6B102DA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1E35D-8597-7EFC-DEB5-C6218EBCD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E5E56-632B-7509-CD70-E4FE00641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10CA6-866A-5816-6274-C31C48DA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7BAF5-8C13-BC64-2104-9A82807B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7DA92-F48F-1E73-F882-695D86EF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48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F1AD-E881-0B48-30B7-2BDBBD8B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4852A-98E7-9F82-3762-A8646AB85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5932C-80F9-5D69-2FDE-D00AAC3F3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D22C0-5F26-348E-B6FD-61866EBCB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33F10-6329-671C-88B1-7AC3F89DB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9E276C-C59F-2079-1D38-EE61430B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F3B31-6744-F08A-4CD2-8B9787B6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5FE2D-6CF9-87E2-E109-8D08321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33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68C0-403F-8B6E-385F-1A0A52E5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0C394-8F9B-4DED-64A6-D37EBBF6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246FB-50DF-0B35-FD4C-DA2215AD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F98F-E0A4-F9B6-DD99-623D831A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294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48EFD-83A8-60B5-8918-6AB72F15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EBCFC-7587-A971-C1C0-FBCE83E3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5A0DC-61EE-E0A2-A789-D8FA1CE5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484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174D-73F4-981D-B91C-594C5B34B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BAAB7-9311-6D29-1F3E-D3DF91CD2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CAA1D-635C-35CE-597D-8C8171D2B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28A62-9A19-4237-54FA-5F751CEB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645B0-8A81-AB02-B663-A82472B60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3A352-801D-02D9-F1F9-EC3EEC66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02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785D-1AD3-9255-B6B9-4AF5F198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7A5A2-8AA0-F30A-59B5-AF9D23F2D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41DA7-0E31-6260-4904-9C63CCF77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C4871-F867-DBCE-7CEA-6547433D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DDE34-DF0D-3BA5-E236-8BA7A84A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E357A-4896-8251-821A-B5C8E299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36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56D7A-B3DF-0D46-D1DD-178C57CF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44A3B-BCA4-38B1-68B1-E83FB18E0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A3E3-31E5-BD5A-104D-B35AE8329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05496F-6155-4394-9FCA-32D8C6D38A53}" type="datetimeFigureOut">
              <a:rPr lang="nl-NL" smtClean="0"/>
              <a:t>2-10-2025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13E10-EE79-BA86-D84F-73A72BEED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F4A8C-1597-F469-DE67-A9CF47E1D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828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eadth-first_sear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gif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n.wikipedia.org/wiki/Breadth-first_search" TargetMode="Externa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Grafentheori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jkstra%27s_algorithm" TargetMode="External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1.gif"/><Relationship Id="rId4" Type="http://schemas.openxmlformats.org/officeDocument/2006/relationships/image" Target="../media/image12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412A-14C9-9A8E-25A6-C8F35EAF2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Search Algorithms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FEE84-8D19-A008-4BEE-8F22309EF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Wingdings" panose="05000000000000000000" pitchFamily="2" charset="2"/>
              </a:rPr>
              <a:t>@BB</a:t>
            </a:r>
            <a:endParaRPr lang="nl-NL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55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C72E-7FF7-E050-8575-E43124AF4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053B1F83-A99A-1D0D-2E18-F07B49F9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32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85D10-3576-F8B2-23BC-E658997C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A0330809-512E-8DFD-0C6D-5B843B193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004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DD8D7-A097-C3BF-C958-34C60DF22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A59D52A-1622-8103-DF8B-B5A7F139D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74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59411-6DFC-E85D-CDE2-D32D56029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3AF7BE7-38DD-A953-1191-56333C923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291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311D-00F5-6FFA-0C13-F94A42A7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B5C03F3-17E4-BAF8-6FB6-97904E2ED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9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A39D4-262E-DBD7-E127-93CB6804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F1F0420-52BF-433D-43A8-C5D35501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00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6154C-F85D-97A8-1E1D-647B7B14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23B4F89-186C-51C7-CC02-5770E1F05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46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18751-7C1E-04D5-3EE0-F333637D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uzzle&#10;&#10;AI-generated content may be incorrect.">
            <a:extLst>
              <a:ext uri="{FF2B5EF4-FFF2-40B4-BE49-F238E27FC236}">
                <a16:creationId xmlns:a16="http://schemas.microsoft.com/office/drawing/2014/main" id="{5BE11675-C9E6-F59F-B5F1-A5389D033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28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53A4D-C8C3-6EB4-54FD-529AC11A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F395798-BA03-9081-6139-ABBF0BCB1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259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490BE-8B9E-4FA2-00CB-E5819E4A2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uzzle&#10;&#10;AI-generated content may be incorrect.">
            <a:extLst>
              <a:ext uri="{FF2B5EF4-FFF2-40B4-BE49-F238E27FC236}">
                <a16:creationId xmlns:a16="http://schemas.microsoft.com/office/drawing/2014/main" id="{FFB78CFD-6375-7062-8F2B-56A6ADE40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719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B7A2-D5CE-B51B-0D63-45AF57E23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uzzle&#10;&#10;AI-generated content may be incorrect.">
            <a:extLst>
              <a:ext uri="{FF2B5EF4-FFF2-40B4-BE49-F238E27FC236}">
                <a16:creationId xmlns:a16="http://schemas.microsoft.com/office/drawing/2014/main" id="{A38C0FCE-2A02-2284-5376-003C6E2DC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578BF-7AF5-3AE0-31AA-7D15758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9711B35B-904C-B937-C1DF-6C50938EE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389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98D-50A2-0780-10E9-DBF24C2F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uzzle&#10;&#10;AI-generated content may be incorrect.">
            <a:extLst>
              <a:ext uri="{FF2B5EF4-FFF2-40B4-BE49-F238E27FC236}">
                <a16:creationId xmlns:a16="http://schemas.microsoft.com/office/drawing/2014/main" id="{505EBE93-435D-2CA3-1BAE-7C65BA0C5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222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3B4A4-390D-8FAC-70F9-2CE06A35D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A85464B-5FD4-4EA8-5B55-13BF78BB1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369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CB71B-C8E3-D26F-2CC3-2EE61281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A7D83315-ED24-B7C6-19EB-401B532C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991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3669A-C1BA-A9C8-23BE-AE1B344C1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7412AFF0-330A-A19B-901A-9EDD619C0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65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F5191-DB24-22DF-BCDB-9143632C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A7025A3-B742-238B-41D6-D888B9741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336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4A984-B5A1-BCC7-DBF3-F8D3E5D7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87265D7D-904F-B985-DBDC-F923D86B0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772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48DE2-1B60-7F83-651C-D68117ED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C674AB8-8EEA-30B5-A0D5-648BD3556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31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9C907-4789-4401-0A53-FA336CFF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7C3DAF9-FFC2-1CB1-609E-7F5BF5D32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092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C8C33-102E-0455-5980-C509FC00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5D13E86-F697-7C81-A167-BE5A538E3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301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3FFB7-77EF-BEED-4F9E-F767C726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7C4C403-6A35-1F12-C475-901B06C2C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3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E543D-B182-4F0C-DCA4-F56440C35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22FCFA3-E22A-0D04-0A6F-6BB6B30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597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3FC45-E2D4-FE23-3C6D-833CAB88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BC514D-C219-EE88-397E-41E6DD6F6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236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E937B-7988-DDC5-5218-18C8448AF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C7EA2812-505A-A1B2-4761-5C16E6761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99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EEC07-B5DA-9C35-2186-79888CB3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719029F2-5DAB-099D-9164-B442176B1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72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F1A73-6A4C-9007-776D-DC478DAE4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E92C142-90BC-BE75-16E6-511CFD48B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359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36C3-74C9-0ECF-70B2-CE989E2DD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57417BB-5079-7310-1223-3D184BC0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83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0F4B8-CD72-95B7-81B0-6F44BF442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4493685-AED7-B12A-19FC-215D4445B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25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89A8F-3450-4622-6E91-28C0678EC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F5ADA19A-37B6-B496-26E3-83BF3DA69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68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1CC77-ADE6-990B-9D99-E216370F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40E1D17B-0794-50D3-E145-822541B8D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085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C84A-852E-9246-12B5-F88118D1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9DEEF187-8546-B920-8415-2158BE758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659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741C5-4D7A-A18F-0FF6-97EA015AF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AC9EDF96-A16C-5A3B-A880-6FA43F13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9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E8CDE-9481-FC84-FD7D-E632D4259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A421B7C-767D-874D-9847-53A48B58A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667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C5C89-6155-5FCF-C1D5-E6BE793BF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1C69A0C0-52A8-EAE7-ED7D-D664D9866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13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AA62D-8DB8-575F-3E80-ADFFFCC5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DFD3ABA-C077-C8E4-2250-F278A946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71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294BF-DFA5-E396-9A9F-CDDE2FC5C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592DFAF-11A0-1746-C4D9-14C9B0E0F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751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E55A5-4F9B-8887-9F18-CB6D7B79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F926DEE-621B-7F14-8F95-65E7D856F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981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0F8D1-77B6-627C-CD01-99D54935E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ABBCC2A1-C86B-E0F6-76AD-5D6CCBFB4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988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7193E-A62E-85FF-46AD-62A9785B9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C555A35-AD98-677F-92C5-7AD05CFA5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12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01F5B-3331-5F1E-CCA0-8DB491E3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ECDB42F-4D77-079C-8F30-DE4C9745A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179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823BA-EC4C-123F-FC2E-A3EA4885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F2614F0-7390-4FEC-3621-104AD25FF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448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0E71D-BC76-326D-1AB8-5714B76E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B06763A-E5E1-2192-697B-8A214292D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039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E263-12ED-726A-0359-55B5E879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24645FAD-51D8-82BE-7DBE-5CECEF70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3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55E40-498C-F77C-D96B-C492936B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8682CDEC-5246-E1DC-3791-316B27F5D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86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1190-F844-590B-4C4A-6D7002EB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58CDD71D-7B00-912B-31F6-BBD2DC667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9731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6F08E-2639-8BBD-C376-17036B973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1336C5E5-FE1F-FAD3-9AB0-E49FBBE9F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967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C0A5B-9833-662A-50F8-21378903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75C9F2FA-6D27-7268-8406-A75FD7850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946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EB3BE-A44C-5F1A-84EA-FF2672FF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FAD4ECED-18E2-CD2D-0799-3093A644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904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0BF7-4728-9176-59C8-D32295D9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2855083-17DE-D9EF-7E57-61164FCEB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675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7D24-B339-D790-7F16-79891B538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3839B98D-5AE4-389D-915E-D2D2D260A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91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FCFA0-722C-7CE2-DF25-9212C296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4DF9025-971A-DF7F-E795-2A559E44A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339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8C92-B447-5DD5-8DA7-A55835CA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7603B970-9B7E-1CF1-7E55-7D362A2C6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702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77E92-72DB-EAAE-2815-7B3CB8123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C8B907C0-770E-C0D2-8104-BC6E62A47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85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7CAD1-8DD6-79C9-FF25-5ED144F5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7687EBA-5A40-C9E3-A066-4962CDAF7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5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5F867-284A-E6A4-06C2-9BA85193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0A58729E-FF12-B6E7-4CA6-3A1538F8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83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73D1-1DFB-46E6-56FD-45B16E785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2A75260-8503-32E5-9EB3-DB67368E3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045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0877-93D2-A53C-E87E-38ABAB9E2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FC359952-2327-23B7-8906-85391EB83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40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04410-7D2C-764E-C746-8DD89816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867C1CC2-95A0-9D16-7950-39864747F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7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541F3-D2EC-2897-527C-5E04E254F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DFF289B-F3AB-D99E-789B-C73FA4C3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151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0DD08-05C5-D80B-D3F0-08976688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853F349-E494-07AE-A757-A3CABE9C0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2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3D332-1C3A-487F-E905-3A5016A12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4146ACDF-8607-C649-37AF-38C2310C6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499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00C76-30B8-D10E-CF38-F246A725D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FFE96B2A-8BE0-6A68-AFBA-304B6BF3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6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A99C6-7ECF-07EE-3251-A305F1799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ECA2C246-AB49-8A1D-3920-965541ECD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417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2C8E-D9E7-E3DB-2E3F-77940553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black and red squares&#10;&#10;AI-generated content may be incorrect.">
            <a:extLst>
              <a:ext uri="{FF2B5EF4-FFF2-40B4-BE49-F238E27FC236}">
                <a16:creationId xmlns:a16="http://schemas.microsoft.com/office/drawing/2014/main" id="{124F6A3B-85F0-24AB-2BB9-A4C7EA01B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972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F7297-580C-9F1C-9539-936FB351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black and green lines&#10;&#10;AI-generated content may be incorrect.">
            <a:extLst>
              <a:ext uri="{FF2B5EF4-FFF2-40B4-BE49-F238E27FC236}">
                <a16:creationId xmlns:a16="http://schemas.microsoft.com/office/drawing/2014/main" id="{FB4CB70A-27E0-3273-35D8-F6CB867A0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09200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2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A0B9B-41CB-6523-D6E9-B2FA4378F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&#10;&#10;AI-generated content may be incorrect.">
            <a:extLst>
              <a:ext uri="{FF2B5EF4-FFF2-40B4-BE49-F238E27FC236}">
                <a16:creationId xmlns:a16="http://schemas.microsoft.com/office/drawing/2014/main" id="{64664CBE-A9A2-A7D3-24AE-5C27A3798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802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A047DE0B-4A16-C32F-1740-DD984E044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8816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D41E-0D60-41EC-223A-0D9C96CF9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DDA99BDA-760D-4749-C6A4-E628A1B18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29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4C099-7522-7002-5AE0-7E8B7F37C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483A18C3-4502-CB4C-3579-54CE34DE9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76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520-31A0-493E-F92E-A2C7F7CD6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A64E815B-270F-2D26-C04C-C8FFF185B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81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AF4AF-D7D4-39AC-9A47-C5F2A45B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C0A8E7F8-01F5-F86E-F5C6-58E8A3578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979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B367F-33F3-14CA-D15C-74A6A168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6F13A27D-3C42-5881-2C98-9A623A6A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924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994F6-5474-972C-6B79-9B1443C30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2535FC7-F06C-2654-4491-7DCD1B4BB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60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9CE68-8ED4-9712-1777-BA9A0CF13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F00693B1-10D9-77B8-C43C-2B648BE21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203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D690E-A50F-F666-681A-A5D0B9B5D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6A62A55C-287E-2A23-2C70-6A0AE9D2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677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321C5-43FA-4689-BBD9-E63FF2AE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B1E1E88E-40C2-EBBC-3230-D31F7C178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3CC7E-F450-8353-0F96-093688853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F860E89C-456C-87C5-5AE4-B9EC6D5E3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602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ADB07-1737-9493-DED3-3E88918F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olorful graph&#10;&#10;AI-generated content may be incorrect.">
            <a:extLst>
              <a:ext uri="{FF2B5EF4-FFF2-40B4-BE49-F238E27FC236}">
                <a16:creationId xmlns:a16="http://schemas.microsoft.com/office/drawing/2014/main" id="{AFFB39AB-8808-7167-07D8-8070EEB39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52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75B8B-D98F-395D-6710-C41A5C94D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uzzle&#10;&#10;AI-generated content may be incorrect.">
            <a:extLst>
              <a:ext uri="{FF2B5EF4-FFF2-40B4-BE49-F238E27FC236}">
                <a16:creationId xmlns:a16="http://schemas.microsoft.com/office/drawing/2014/main" id="{6E021BE3-7790-DFAE-038F-F5BC7452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50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B25A5-B1CB-68CB-BABE-60E8670B0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202F4F1C-89C1-D333-CC4E-5F45A8122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971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28B3-BD5C-656F-4A45-F761EF13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olorful graph&#10;&#10;AI-generated content may be incorrect.">
            <a:extLst>
              <a:ext uri="{FF2B5EF4-FFF2-40B4-BE49-F238E27FC236}">
                <a16:creationId xmlns:a16="http://schemas.microsoft.com/office/drawing/2014/main" id="{3140CE22-87C7-AF66-5DEA-6FC17EFDF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184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9B8E-AFDF-927C-984F-62B67FCB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43E6DC36-F1DD-A0DC-575A-280F24FC7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987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5C52D-310C-01E3-8FD6-A9D7F265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ame&#10;&#10;AI-generated content may be incorrect.">
            <a:extLst>
              <a:ext uri="{FF2B5EF4-FFF2-40B4-BE49-F238E27FC236}">
                <a16:creationId xmlns:a16="http://schemas.microsoft.com/office/drawing/2014/main" id="{ED5A491C-2139-C488-8BCE-474A8909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8224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09116-BA06-9E89-9638-CFC449213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31D9A02-3A2B-6F7F-95AE-43E89711C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550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845-FBE8-5DD7-A619-9EBF873B2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9DB26D75-73B8-9EAE-715A-F7A85BACA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9427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B854-D274-290D-278C-D0C5FF3D5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8FF4AA1-F9CF-C5B8-3636-03E8E432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856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ED2B0-7A95-6EF4-5763-4AA83E1DE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9187A88-7A2F-7518-5C61-4DD4DE0D1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55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67E99-1F6B-9B35-7C3E-4A9AE2D9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AC8761D8-7EB8-1CF6-651D-A22A37564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38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2228-B5B9-48C4-3319-D49EE685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61FFE43-2F82-4432-17A3-D6F19202B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486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19077-10D7-FE10-843A-C7FE2B9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7C239F5-B87E-ED8E-D082-20881461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98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9E039-CED8-4A22-4145-3357BB8FE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6E9A5F2-F5C7-9EF9-72BE-89A4DAB51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77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FA65-CE1C-0C5C-2F66-A6BB4281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438C5F8B-B84E-DAF4-F1A6-7681A1576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848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16874-7C12-763E-61DB-70F43DBD8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F28DFBA-A1E3-4C65-4FDF-0DF00706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6757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88830-BE69-C317-7135-481D746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2E2BF4C7-BF9E-28B6-8DE2-5D0D6EBEF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231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EF341-6B25-A881-9D58-B711B3A8C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7BF47706-89E4-00B6-9032-B1766AAD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719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1189F-23B0-F3DA-0606-CA7D4B15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and numbers&#10;&#10;AI-generated content may be incorrect.">
            <a:extLst>
              <a:ext uri="{FF2B5EF4-FFF2-40B4-BE49-F238E27FC236}">
                <a16:creationId xmlns:a16="http://schemas.microsoft.com/office/drawing/2014/main" id="{5E68220A-5ECA-D247-2F85-7E42874F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936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B0D50-6459-1311-DC38-06D3605F8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7546CAE-EA0F-2E25-A315-3289F5A65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88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774C-D75E-FE7E-0757-96C4781E7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4C1C057-7A25-E731-1D0C-67FC7FBA5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13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3AE42-8DAA-DFB4-4D45-F1305E20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olorful line&#10;&#10;AI-generated content may be incorrect.">
            <a:extLst>
              <a:ext uri="{FF2B5EF4-FFF2-40B4-BE49-F238E27FC236}">
                <a16:creationId xmlns:a16="http://schemas.microsoft.com/office/drawing/2014/main" id="{9CBA6CC1-353A-CBBE-55F0-56569E47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1164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7E83-641A-B130-7057-BD6D09FE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D24BB23-B349-F55F-8FB3-637EA1BE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1045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0967-B0E6-F4C0-1580-2EF80E1BB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A5245D2-D217-AC5A-D25B-A208EF57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104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21AAC-8319-348B-64EE-D49B79F8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9CC799F3-8045-33DC-7141-F4A171FE7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53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358D2-DC24-A119-A031-1AE51D1E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1045E3B-8699-BF22-161B-CFFD16A26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65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D3C9-7652-A820-7FB1-5915E7EF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4C573349-1066-EBF3-8188-1661CAEA8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418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6E65-7A06-2E4F-7F1F-81FE55E88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518A3D1B-6584-250F-963A-29FC5DF83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7071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FA9CC-340F-FD8D-7497-FAB9100D8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F1390922-B244-DE83-D91C-C90EBD97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81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03F54-A07E-8D55-DBE6-60EB96F8A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1789ED18-B851-911F-F70F-004F750DD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8082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C0242-F392-A9ED-DD67-0403AB79A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78FD818-CDA3-70CC-E9C1-E90D05E3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8778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4D5F4-0A7E-FF1B-2DA6-BC95E2278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778F2251-D023-A68F-E4F3-F714347E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6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E2771-552D-1E1E-74B7-0732B5001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D79C-732C-FD4F-E427-CA835BB3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epth-</a:t>
            </a:r>
            <a:r>
              <a:rPr lang="en-US" b="1" dirty="0"/>
              <a:t>F</a:t>
            </a:r>
            <a:r>
              <a:rPr lang="en-US" dirty="0"/>
              <a:t>irst </a:t>
            </a:r>
            <a:r>
              <a:rPr lang="en-US" b="1" dirty="0"/>
              <a:t>S</a:t>
            </a:r>
            <a:r>
              <a:rPr lang="en-US" dirty="0"/>
              <a:t>earch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FE16C-F485-D4FE-94EC-1CD30A9F0D89}"/>
              </a:ext>
            </a:extLst>
          </p:cNvPr>
          <p:cNvSpPr txBox="1"/>
          <p:nvPr/>
        </p:nvSpPr>
        <p:spPr>
          <a:xfrm>
            <a:off x="176979" y="6488668"/>
            <a:ext cx="509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https://en.wikipedia.org/wiki/Depth-first_search</a:t>
            </a:r>
            <a:endParaRPr lang="nl-NL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C4D1CDD-3B59-15EC-CBE0-59C95591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4" y="170842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0C2C79-2FD4-48F3-E307-9DE6AB965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225" y="3211061"/>
            <a:ext cx="6820852" cy="2381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561AB-59FD-B97F-A79A-BD1C2B42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56" y="365125"/>
            <a:ext cx="3620980" cy="2363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654D5-F296-3133-4C8C-4738DE4E88B7}"/>
              </a:ext>
            </a:extLst>
          </p:cNvPr>
          <p:cNvSpPr txBox="1"/>
          <p:nvPr/>
        </p:nvSpPr>
        <p:spPr>
          <a:xfrm>
            <a:off x="8219768" y="6066503"/>
            <a:ext cx="18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 but stupid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9409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17701-34B4-A938-C7D5-FA961CD9D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32816BE8-87ED-E2CC-6952-CE6441E56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234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A1CAB-9E14-FAEC-813B-87CB0ECF9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DC9C711-DF21-9B77-04C5-88C86B326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9350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D9B0-8E6B-3EBD-7F0C-682B7573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2B089ACE-8FB6-41FD-CE41-4373DF7A2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918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C807C-C150-EA2C-8695-857C27204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and numbers on a grid&#10;&#10;AI-generated content may be incorrect.">
            <a:extLst>
              <a:ext uri="{FF2B5EF4-FFF2-40B4-BE49-F238E27FC236}">
                <a16:creationId xmlns:a16="http://schemas.microsoft.com/office/drawing/2014/main" id="{729AEEA6-DB3A-8C9B-F924-CF0D2E769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241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AFEF9-C688-2362-3764-6CE52A15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on a blue surface&#10;&#10;AI-generated content may be incorrect.">
            <a:extLst>
              <a:ext uri="{FF2B5EF4-FFF2-40B4-BE49-F238E27FC236}">
                <a16:creationId xmlns:a16="http://schemas.microsoft.com/office/drawing/2014/main" id="{95E611C1-7FD8-83D4-BE22-6D73F36C1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455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214BE-C503-ED68-E9BB-510AF25A9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and numbers on a grid&#10;&#10;AI-generated content may be incorrect.">
            <a:extLst>
              <a:ext uri="{FF2B5EF4-FFF2-40B4-BE49-F238E27FC236}">
                <a16:creationId xmlns:a16="http://schemas.microsoft.com/office/drawing/2014/main" id="{DF4B41BD-41E2-8273-7EB5-064A377E3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714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FE92-E45C-9DDF-97DB-858488907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and numbers on a grid&#10;&#10;AI-generated content may be incorrect.">
            <a:extLst>
              <a:ext uri="{FF2B5EF4-FFF2-40B4-BE49-F238E27FC236}">
                <a16:creationId xmlns:a16="http://schemas.microsoft.com/office/drawing/2014/main" id="{D5EBA76E-077C-408E-F1BD-5238E04ED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2094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E9CCE-3B8A-E885-C09A-B2E720EC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05B3BB21-AB63-7158-CC0B-46D38F5BD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6324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62E59-47C7-6145-8C35-DF60916FC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and numbers&#10;&#10;AI-generated content may be incorrect.">
            <a:extLst>
              <a:ext uri="{FF2B5EF4-FFF2-40B4-BE49-F238E27FC236}">
                <a16:creationId xmlns:a16="http://schemas.microsoft.com/office/drawing/2014/main" id="{74A138FD-F0AD-23F5-E18E-BB2EE67F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1338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B762-45EF-ABCF-A0D5-393E5C090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3D1896B6-8E5A-14F5-BFA6-8CEFF5F72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1942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7A349-9824-3B06-CA76-377ED67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black lines&#10;&#10;AI-generated content may be incorrect.">
            <a:extLst>
              <a:ext uri="{FF2B5EF4-FFF2-40B4-BE49-F238E27FC236}">
                <a16:creationId xmlns:a16="http://schemas.microsoft.com/office/drawing/2014/main" id="{88DDFDE8-F2B3-B9DD-26A8-850E0625A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2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7CE6-012E-2276-98D0-4B06953E0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158A7CD2-F13B-9737-1F1B-A181B4823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664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CB5F4-4164-AB04-BF69-BDADD5FAF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black and green lines&#10;&#10;AI-generated content may be incorrect.">
            <a:extLst>
              <a:ext uri="{FF2B5EF4-FFF2-40B4-BE49-F238E27FC236}">
                <a16:creationId xmlns:a16="http://schemas.microsoft.com/office/drawing/2014/main" id="{C547E87D-1456-C454-2574-72EB3258B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57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58A1B-20B2-EE8B-B242-CC0171DF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&#10;&#10;AI-generated content may be incorrect.">
            <a:extLst>
              <a:ext uri="{FF2B5EF4-FFF2-40B4-BE49-F238E27FC236}">
                <a16:creationId xmlns:a16="http://schemas.microsoft.com/office/drawing/2014/main" id="{674C7E17-EC09-FEBE-0BBF-4A5B36177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7204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8BF0C-A903-5EC6-192C-24E5E389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black and green lines&#10;&#10;AI-generated content may be incorrect.">
            <a:extLst>
              <a:ext uri="{FF2B5EF4-FFF2-40B4-BE49-F238E27FC236}">
                <a16:creationId xmlns:a16="http://schemas.microsoft.com/office/drawing/2014/main" id="{EF5A643F-617A-CCDB-7762-C30A8E515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19032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7860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A048-B214-5BA4-1D57-2295C69C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NP complete, NP hard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8FC48C-145B-C8F5-56C5-9D8FBD7849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an algorithm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nl-NL" dirty="0"/>
                  <a:t>) </a:t>
                </a:r>
                <a:r>
                  <a:rPr lang="nl-NL" dirty="0" err="1"/>
                  <a:t>it</a:t>
                </a:r>
                <a:r>
                  <a:rPr lang="nl-NL" dirty="0"/>
                  <a:t> is P</a:t>
                </a:r>
              </a:p>
              <a:p>
                <a:endParaRPr lang="nl-NL" dirty="0"/>
              </a:p>
              <a:p>
                <a:r>
                  <a:rPr lang="nl-NL" dirty="0" err="1"/>
                  <a:t>If</a:t>
                </a:r>
                <a:r>
                  <a:rPr lang="nl-NL" dirty="0"/>
                  <a:t> the solution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not</a:t>
                </a:r>
                <a:r>
                  <a:rPr lang="nl-NL" dirty="0"/>
                  <a:t> </a:t>
                </a:r>
                <a:r>
                  <a:rPr lang="nl-NL" dirty="0" err="1"/>
                  <a:t>be</a:t>
                </a:r>
                <a:r>
                  <a:rPr lang="nl-NL" dirty="0"/>
                  <a:t> found in </a:t>
                </a:r>
                <a:r>
                  <a:rPr lang="en-US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nl-NL" dirty="0"/>
                  <a:t>)  but </a:t>
                </a:r>
                <a:r>
                  <a:rPr lang="nl-NL" dirty="0" err="1"/>
                  <a:t>it</a:t>
                </a:r>
                <a:r>
                  <a:rPr lang="nl-NL" dirty="0"/>
                  <a:t>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be</a:t>
                </a:r>
                <a:r>
                  <a:rPr lang="nl-NL" dirty="0"/>
                  <a:t> </a:t>
                </a:r>
                <a:r>
                  <a:rPr lang="nl-NL" dirty="0" err="1"/>
                  <a:t>checked</a:t>
                </a:r>
                <a:r>
                  <a:rPr lang="nl-NL" dirty="0"/>
                  <a:t> in </a:t>
                </a:r>
                <a:r>
                  <a:rPr lang="en-US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nl-NL" dirty="0"/>
                  <a:t>) </a:t>
                </a:r>
                <a:r>
                  <a:rPr lang="nl-NL" dirty="0" err="1"/>
                  <a:t>it</a:t>
                </a:r>
                <a:r>
                  <a:rPr lang="nl-NL" dirty="0"/>
                  <a:t> is NP complete</a:t>
                </a:r>
              </a:p>
              <a:p>
                <a:endParaRPr lang="nl-NL" dirty="0"/>
              </a:p>
              <a:p>
                <a:r>
                  <a:rPr lang="nl-NL" dirty="0" err="1"/>
                  <a:t>If</a:t>
                </a:r>
                <a:r>
                  <a:rPr lang="nl-NL" dirty="0"/>
                  <a:t> the solution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not</a:t>
                </a:r>
                <a:r>
                  <a:rPr lang="nl-NL" dirty="0"/>
                  <a:t> </a:t>
                </a:r>
                <a:r>
                  <a:rPr lang="nl-NL" dirty="0" err="1"/>
                  <a:t>be</a:t>
                </a:r>
                <a:r>
                  <a:rPr lang="nl-NL" dirty="0"/>
                  <a:t> found but </a:t>
                </a:r>
                <a:r>
                  <a:rPr lang="nl-NL" dirty="0" err="1"/>
                  <a:t>also</a:t>
                </a:r>
                <a:r>
                  <a:rPr lang="nl-NL" dirty="0"/>
                  <a:t> </a:t>
                </a:r>
                <a:r>
                  <a:rPr lang="nl-NL" dirty="0" err="1"/>
                  <a:t>not</a:t>
                </a:r>
                <a:r>
                  <a:rPr lang="nl-NL" dirty="0"/>
                  <a:t> </a:t>
                </a:r>
                <a:r>
                  <a:rPr lang="nl-NL" dirty="0" err="1"/>
                  <a:t>checked</a:t>
                </a:r>
                <a:r>
                  <a:rPr lang="nl-NL" dirty="0"/>
                  <a:t> in </a:t>
                </a:r>
                <a:r>
                  <a:rPr lang="en-US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nl-NL" dirty="0"/>
                  <a:t>) </a:t>
                </a:r>
                <a:r>
                  <a:rPr lang="nl-NL" dirty="0" err="1"/>
                  <a:t>it</a:t>
                </a:r>
                <a:r>
                  <a:rPr lang="nl-NL" dirty="0"/>
                  <a:t> is NP hard</a:t>
                </a:r>
              </a:p>
              <a:p>
                <a:endParaRPr lang="nl-NL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8FC48C-145B-C8F5-56C5-9D8FBD784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2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6B609-523F-E576-B25D-0D7EE74C4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40B38-BA62-A156-DA45-1BA495407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-72093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If an algorithm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nl-NL" dirty="0"/>
                  <a:t>) </a:t>
                </a:r>
                <a:r>
                  <a:rPr lang="nl-NL" dirty="0" err="1"/>
                  <a:t>it</a:t>
                </a:r>
                <a:r>
                  <a:rPr lang="nl-NL" dirty="0"/>
                  <a:t> is P</a:t>
                </a:r>
              </a:p>
              <a:p>
                <a:endParaRPr lang="nl-NL" dirty="0"/>
              </a:p>
              <a:p>
                <a:r>
                  <a:rPr lang="nl-NL" dirty="0" err="1"/>
                  <a:t>If</a:t>
                </a:r>
                <a:r>
                  <a:rPr lang="nl-NL" dirty="0"/>
                  <a:t> the solution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not</a:t>
                </a:r>
                <a:r>
                  <a:rPr lang="nl-NL" dirty="0"/>
                  <a:t> </a:t>
                </a:r>
                <a:r>
                  <a:rPr lang="nl-NL" dirty="0" err="1"/>
                  <a:t>be</a:t>
                </a:r>
                <a:r>
                  <a:rPr lang="nl-NL" dirty="0"/>
                  <a:t> found in </a:t>
                </a:r>
                <a:r>
                  <a:rPr lang="en-US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nl-NL" dirty="0"/>
                  <a:t>)  but </a:t>
                </a:r>
                <a:r>
                  <a:rPr lang="nl-NL" dirty="0" err="1"/>
                  <a:t>it</a:t>
                </a:r>
                <a:r>
                  <a:rPr lang="nl-NL" dirty="0"/>
                  <a:t>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be</a:t>
                </a:r>
                <a:r>
                  <a:rPr lang="nl-NL" dirty="0"/>
                  <a:t> </a:t>
                </a:r>
                <a:r>
                  <a:rPr lang="nl-NL" dirty="0" err="1"/>
                  <a:t>checked</a:t>
                </a:r>
                <a:r>
                  <a:rPr lang="nl-NL" dirty="0"/>
                  <a:t> in </a:t>
                </a:r>
                <a:r>
                  <a:rPr lang="en-US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nl-NL" dirty="0"/>
                  <a:t>) </a:t>
                </a:r>
                <a:r>
                  <a:rPr lang="nl-NL" dirty="0" err="1"/>
                  <a:t>it</a:t>
                </a:r>
                <a:r>
                  <a:rPr lang="nl-NL" dirty="0"/>
                  <a:t> is NP complete</a:t>
                </a:r>
              </a:p>
              <a:p>
                <a:endParaRPr lang="nl-NL" dirty="0"/>
              </a:p>
              <a:p>
                <a:r>
                  <a:rPr lang="nl-NL" dirty="0" err="1"/>
                  <a:t>If</a:t>
                </a:r>
                <a:r>
                  <a:rPr lang="nl-NL" dirty="0"/>
                  <a:t> the solution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not</a:t>
                </a:r>
                <a:r>
                  <a:rPr lang="nl-NL" dirty="0"/>
                  <a:t> </a:t>
                </a:r>
                <a:r>
                  <a:rPr lang="nl-NL" dirty="0" err="1"/>
                  <a:t>be</a:t>
                </a:r>
                <a:r>
                  <a:rPr lang="nl-NL" dirty="0"/>
                  <a:t> found but </a:t>
                </a:r>
                <a:r>
                  <a:rPr lang="nl-NL" dirty="0" err="1"/>
                  <a:t>also</a:t>
                </a:r>
                <a:r>
                  <a:rPr lang="nl-NL" dirty="0"/>
                  <a:t> </a:t>
                </a:r>
                <a:r>
                  <a:rPr lang="nl-NL" dirty="0" err="1"/>
                  <a:t>not</a:t>
                </a:r>
                <a:r>
                  <a:rPr lang="nl-NL" dirty="0"/>
                  <a:t> </a:t>
                </a:r>
                <a:r>
                  <a:rPr lang="nl-NL" dirty="0" err="1"/>
                  <a:t>checked</a:t>
                </a:r>
                <a:r>
                  <a:rPr lang="nl-NL" dirty="0"/>
                  <a:t> in </a:t>
                </a:r>
                <a:r>
                  <a:rPr lang="en-US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nl-NL" dirty="0"/>
                  <a:t>) </a:t>
                </a:r>
                <a:r>
                  <a:rPr lang="nl-NL" dirty="0" err="1"/>
                  <a:t>it</a:t>
                </a:r>
                <a:r>
                  <a:rPr lang="nl-NL" dirty="0"/>
                  <a:t> is NP hard</a:t>
                </a:r>
              </a:p>
              <a:p>
                <a:endParaRPr lang="nl-NL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C40B38-BA62-A156-DA45-1BA495407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-720930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olving the travelling salesman problem using self-organising maps : r/gifs">
            <a:extLst>
              <a:ext uri="{FF2B5EF4-FFF2-40B4-BE49-F238E27FC236}">
                <a16:creationId xmlns:a16="http://schemas.microsoft.com/office/drawing/2014/main" id="{0C5DFA75-5994-DB9E-178F-05BFFA22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84" y="2643720"/>
            <a:ext cx="4182652" cy="41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1E341-0D25-576B-47AB-DDF8F1218086}"/>
              </a:ext>
            </a:extLst>
          </p:cNvPr>
          <p:cNvSpPr txBox="1"/>
          <p:nvPr/>
        </p:nvSpPr>
        <p:spPr>
          <a:xfrm>
            <a:off x="1170039" y="6488668"/>
            <a:ext cx="333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hard: Find the shortest route</a:t>
            </a:r>
            <a:endParaRPr lang="nl-NL" dirty="0"/>
          </a:p>
        </p:txBody>
      </p:sp>
      <p:pic>
        <p:nvPicPr>
          <p:cNvPr id="8" name="Picture 2" descr="Solving the travelling salesman problem using self-organising maps : r/gifs">
            <a:extLst>
              <a:ext uri="{FF2B5EF4-FFF2-40B4-BE49-F238E27FC236}">
                <a16:creationId xmlns:a16="http://schemas.microsoft.com/office/drawing/2014/main" id="{B77219A4-0C60-5EA6-AB4D-48B62D45A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407" y="2643720"/>
            <a:ext cx="4182652" cy="41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143E49-4C50-1D05-5272-3E3305F88599}"/>
              </a:ext>
            </a:extLst>
          </p:cNvPr>
          <p:cNvSpPr txBox="1"/>
          <p:nvPr/>
        </p:nvSpPr>
        <p:spPr>
          <a:xfrm>
            <a:off x="7211962" y="6488668"/>
            <a:ext cx="418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 complete: Find a route </a:t>
            </a:r>
            <a:r>
              <a:rPr lang="en-US"/>
              <a:t>shorter than 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649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0FAA0-7C68-AB52-B4E2-D6C546B71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78BD-FE99-85B3-8008-AF03127FA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Next steps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A47A-7ED1-E8BC-03F3-2B75B1D260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Wingdings" panose="05000000000000000000" pitchFamily="2" charset="2"/>
              </a:rPr>
              <a:t>@BB</a:t>
            </a:r>
            <a:endParaRPr lang="nl-NL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1219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EB7CD-5740-E18A-57D0-157770C0A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olorful block&#10;&#10;AI-generated content may be incorrect.">
            <a:extLst>
              <a:ext uri="{FF2B5EF4-FFF2-40B4-BE49-F238E27FC236}">
                <a16:creationId xmlns:a16="http://schemas.microsoft.com/office/drawing/2014/main" id="{F35D44EF-693D-C781-4F01-696160FAA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3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F1DA3-FC8F-4E05-2E82-65F189033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olorful game&#10;&#10;AI-generated content may be incorrect.">
            <a:extLst>
              <a:ext uri="{FF2B5EF4-FFF2-40B4-BE49-F238E27FC236}">
                <a16:creationId xmlns:a16="http://schemas.microsoft.com/office/drawing/2014/main" id="{70B3886D-9854-F084-A0C1-2A57BD0D1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0A0B6-59DF-F01E-458F-38271DFD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45B710BB-17F2-9248-CFBF-1216583F9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664C-76AA-EE57-D67F-C1BC859F8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90B165F7-4C99-3EF5-F56C-8346FDE89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77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612F5-0C0B-8B90-FF5A-EFC04817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FF9A1E49-6F2F-44AA-93DB-D1558B938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56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D9412-80FB-D4E9-22DE-D8471DCC2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547331DB-DB64-1829-358A-9DD9B5BBF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0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668DB-FD12-FEB1-094F-8E0E7C18B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F6DD4D60-BD6D-B22E-EB1E-0810D406F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76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3AF70-323D-1668-CE50-93F64B566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97899209-12D2-907E-18E3-F118D57D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3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C5AA-3E91-6EB9-922F-88F5244E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readth-</a:t>
            </a:r>
            <a:r>
              <a:rPr lang="en-US" b="1" dirty="0"/>
              <a:t>F</a:t>
            </a:r>
            <a:r>
              <a:rPr lang="en-US" dirty="0"/>
              <a:t>irst </a:t>
            </a:r>
            <a:r>
              <a:rPr lang="en-US" b="1" dirty="0"/>
              <a:t>S</a:t>
            </a:r>
            <a:r>
              <a:rPr lang="en-US" dirty="0"/>
              <a:t>earch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A38C5F-3FEF-BA11-F522-972C0089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9" y="2044957"/>
            <a:ext cx="2739052" cy="25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CE425C-17AC-DFF7-6305-49E1EB4B174D}"/>
              </a:ext>
            </a:extLst>
          </p:cNvPr>
          <p:cNvSpPr txBox="1"/>
          <p:nvPr/>
        </p:nvSpPr>
        <p:spPr>
          <a:xfrm>
            <a:off x="235974" y="4701119"/>
            <a:ext cx="4070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Black: explored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Grey: queued to be explored later on</a:t>
            </a:r>
            <a:endParaRPr lang="nl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543324-9BE5-B3CB-0799-1D8E0677F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057" y="174085"/>
            <a:ext cx="3165987" cy="23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608753-CF49-1D14-BED9-F3E30E337533}"/>
              </a:ext>
            </a:extLst>
          </p:cNvPr>
          <p:cNvSpPr txBox="1"/>
          <p:nvPr/>
        </p:nvSpPr>
        <p:spPr>
          <a:xfrm>
            <a:off x="176979" y="6488668"/>
            <a:ext cx="509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5"/>
              </a:rPr>
              <a:t>https://en.wikipedia.org/wiki/Breadth-first_search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60BFA-8D53-FC52-8850-D50148F09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911" y="3116347"/>
            <a:ext cx="6916115" cy="3372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7577B-D87B-1A7A-C4BC-1B4F9A0B84AC}"/>
              </a:ext>
            </a:extLst>
          </p:cNvPr>
          <p:cNvSpPr txBox="1"/>
          <p:nvPr/>
        </p:nvSpPr>
        <p:spPr>
          <a:xfrm>
            <a:off x="8497968" y="6488668"/>
            <a:ext cx="310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Thorough but stupid and slow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8287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BFC99-A48D-B370-D72D-67AE33F6E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68402842-55AA-3CCE-D500-9EE27DC88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9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E938C-3EB0-EFF7-23D6-C28AE00AC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C9D337B5-F73D-FC3C-FE88-055A6D19D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89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7F96B-08EE-6163-1764-B81024DBD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77A018BE-D365-59FA-242A-186436F5A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57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C32F-427A-275B-B4C5-0BC5A5C1C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4FFB7B27-C4C5-E980-3E81-48F695B51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07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F2815-21F4-401E-646E-512A90A5E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white text&#10;&#10;AI-generated content may be incorrect.">
            <a:extLst>
              <a:ext uri="{FF2B5EF4-FFF2-40B4-BE49-F238E27FC236}">
                <a16:creationId xmlns:a16="http://schemas.microsoft.com/office/drawing/2014/main" id="{145F9D81-39A1-BA85-CF88-E025DD9F8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7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A4343-4B38-89DA-0B78-E93B0B13D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CCA0A665-02A4-AFCF-1FEB-5F022AAA1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6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C5D9-2564-4C2C-775A-A0CB7ED21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0770C795-A6D9-E7E6-B206-11E4BE7CB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06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5A817-311F-8421-8FBF-AC463ABF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48A751E9-228C-FE59-E99C-8ACDAD413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70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3E5A1-182E-9258-0668-79E47C7D8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B4D287F1-DD55-8627-B71D-286A6B9AA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8762E-B289-0E0C-248D-9A5A16417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C4FE8CE9-1491-74C8-B3A3-201CABEF1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CDE2-0819-9A46-EC66-D66FA0563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5DF1-97B4-BF16-6FD5-1B985235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Grafentheorie</a:t>
            </a:r>
            <a:r>
              <a:rPr lang="en-US" b="1" dirty="0"/>
              <a:t> / Graph theory  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35EFF-4B81-A81F-D557-CB4898621C89}"/>
              </a:ext>
            </a:extLst>
          </p:cNvPr>
          <p:cNvSpPr txBox="1"/>
          <p:nvPr/>
        </p:nvSpPr>
        <p:spPr>
          <a:xfrm>
            <a:off x="176978" y="6488668"/>
            <a:ext cx="5919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https://nl.wikipedia.org/wiki/Grafentheorie</a:t>
            </a:r>
            <a:endParaRPr lang="nl-NL" dirty="0"/>
          </a:p>
          <a:p>
            <a:pPr algn="ctr"/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2E5EB4-560F-9B19-1D21-9872FA3C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428" y="2272863"/>
            <a:ext cx="8021169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1973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F4F0A-A082-C3FA-F544-49CB2818E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531BBFF7-D7AB-0C8B-667B-486679417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63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2CE53-AC99-2949-9A86-7837333EC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16CCAFBA-EAA9-A269-ECED-ACF7C7A4A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5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6C9A8-EA4D-58D3-4E8D-35C2A084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3833A45A-B792-86B8-A1A0-F32367D14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52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C07E5-44C3-BDBF-F6F6-C4E76A07E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FEF68728-BED5-14F7-4C3D-879DF1B05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55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9D826-13D6-A22F-5403-1B34723A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and red squares and a black and purple square&#10;&#10;AI-generated content may be incorrect.">
            <a:extLst>
              <a:ext uri="{FF2B5EF4-FFF2-40B4-BE49-F238E27FC236}">
                <a16:creationId xmlns:a16="http://schemas.microsoft.com/office/drawing/2014/main" id="{2989D0E8-3767-74BB-7D75-DB12BC380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2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89DC5-AA23-D8DE-95E1-2C02A612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8829EC3A-ED65-6C11-AE7E-8C6752A07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84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A2A03-7194-2F40-0673-85FA9483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C9F0B9C5-4CB9-939B-E4A0-24D2201FC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92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257D1-9C6E-1675-9C8B-EFBEF242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5176148-7D18-5E46-43F8-62D43AB08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83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630EB-9127-A6AB-72B9-EEACBE05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E9DCB12-F352-34CA-82DD-C0ABA02A1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5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8CDA-77E7-22C7-5AB2-60D885BC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70914191-410E-9FFC-3E94-46AE710A0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37F6-3E59-F51B-6816-A92CFBE74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33E1-1BD0-1AAC-14DD-6C0E9BDD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ijkstra's algorithm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BA4CD-115B-AD4D-7076-EAE81B4A69ED}"/>
              </a:ext>
            </a:extLst>
          </p:cNvPr>
          <p:cNvSpPr txBox="1"/>
          <p:nvPr/>
        </p:nvSpPr>
        <p:spPr>
          <a:xfrm>
            <a:off x="176978" y="6488668"/>
            <a:ext cx="5919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https://en.wikipedia.org/wiki/Dijkstra%27s_algorithm</a:t>
            </a:r>
            <a:endParaRPr lang="nl-NL" dirty="0"/>
          </a:p>
          <a:p>
            <a:pPr algn="ctr"/>
            <a:endParaRPr lang="nl-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19EAA7-D170-6F9B-E46B-011777BA1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34" y="2315725"/>
            <a:ext cx="3877608" cy="30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454E1-AC6E-1CCF-02AC-FEACF3A62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485" y="1502230"/>
            <a:ext cx="5439534" cy="4858428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9A1053E-57FE-5926-E32A-8693627A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714" y="0"/>
            <a:ext cx="23812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2A00552-ABE3-F1E2-59E6-35873B62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019" y="421834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5B914-009F-E2CA-59BA-FE042C2201B3}"/>
              </a:ext>
            </a:extLst>
          </p:cNvPr>
          <p:cNvSpPr txBox="1"/>
          <p:nvPr/>
        </p:nvSpPr>
        <p:spPr>
          <a:xfrm>
            <a:off x="8802768" y="6442501"/>
            <a:ext cx="167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but slow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8447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0477-14E2-9131-7A9C-EB9437398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3E9E0325-B050-9283-05E6-74DB552F0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00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D265-F52B-AE8C-34BC-560EED8BC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85AFA59C-FF4D-7D90-99CF-FC6694A5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20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FA321-2D2E-49CD-6849-B65F1E75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F2799F0-D61E-819B-61BE-99BAF0EB5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24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DFE33-D3DE-726C-EA15-CC704395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3C7A97FE-AC21-1272-BBE3-F80B8508B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1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24297-FDAC-AD28-42D2-82C4FD281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877A40B-D82A-8F51-B292-8A9183F2B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57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12CB9-AF46-3BF3-FDDD-75BA20E7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221F686-47D9-9C0D-B4DE-A535D4CC0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28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9315-4BFA-AE53-9849-91E2ADFF2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94C07B9-E0E2-4D2F-5D36-DB2EA74B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97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BC0A5-6321-91DD-C2D7-89F2948AA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A0CB171-A551-C30E-A8F2-1BFDB9215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36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0371E-9014-3490-7ED3-48DE7F8B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59C70CE-7168-DC91-D561-32FDBFACB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48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26FD7-C71B-61DE-6AAF-F1F312AFA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E337148-4635-6380-E914-B82619A91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7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9949A-58A4-DFA6-94BD-5C05A509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C67E-BEC4-3DCD-F58C-5478876F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A*</a:t>
            </a:r>
            <a:r>
              <a:rPr lang="en-US" dirty="0"/>
              <a:t> algorithm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6F5E4-4FF5-BC39-F09F-9702C85A4409}"/>
              </a:ext>
            </a:extLst>
          </p:cNvPr>
          <p:cNvSpPr txBox="1"/>
          <p:nvPr/>
        </p:nvSpPr>
        <p:spPr>
          <a:xfrm>
            <a:off x="176978" y="6488668"/>
            <a:ext cx="5919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https://en.wikipedia.org/wiki/A*_search_algorithm</a:t>
            </a:r>
            <a:endParaRPr lang="nl-N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920A63-D1FA-3390-59E8-40628527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0" y="27781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C191BC1-C8C1-B702-7899-89671E9B7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0" y="2148041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140DDA-0383-CB99-03AD-FF29005FA4ED}"/>
              </a:ext>
            </a:extLst>
          </p:cNvPr>
          <p:cNvSpPr txBox="1"/>
          <p:nvPr/>
        </p:nvSpPr>
        <p:spPr>
          <a:xfrm>
            <a:off x="8802768" y="6442501"/>
            <a:ext cx="163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and fast</a:t>
            </a:r>
            <a:endParaRPr lang="nl-NL" dirty="0"/>
          </a:p>
        </p:txBody>
      </p:sp>
      <p:pic>
        <p:nvPicPr>
          <p:cNvPr id="9" name="Picture 8" descr="A black and white pixelated background&#10;&#10;AI-generated content may be incorrect.">
            <a:extLst>
              <a:ext uri="{FF2B5EF4-FFF2-40B4-BE49-F238E27FC236}">
                <a16:creationId xmlns:a16="http://schemas.microsoft.com/office/drawing/2014/main" id="{2AE9D725-CACC-4F10-EAC4-AB6406A74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92" y="1690688"/>
            <a:ext cx="55435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03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F2535-7F03-4BED-75FA-F3DA2A385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4E12BF9-FAEC-8A7E-8D14-8FD13EC68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1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E6262-BFF4-7CF0-AF84-00EF7716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46819F40-3A1D-9D3F-8173-8F0A5F30D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90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9E2BF-A73A-3800-E698-7D036F9B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36167B49-47C2-8BCC-78B3-F99CFAE0F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80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1451A-D597-EE97-198D-F06483F0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C502396-503F-09C9-8740-3E95B465B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926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7FF83-C457-BA9E-9D47-D8BF6EFA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348F1E3-E144-A015-3827-60333D63A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22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4DB2D-E002-1339-D4FF-22F2BA64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9107DA8-779E-E295-6373-690742A63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0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89201-923C-F742-B3B3-F2BE0D34F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2FA797B-87BE-7F80-3B9E-E91E3A54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95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0B4E1-8051-C30B-1FE0-2AF8D7D4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2029F9A4-D3F8-E474-9575-61E7C61F2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70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7B49-5CAF-F09F-4CC8-8B75E44B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489ED9EA-0333-1479-FEE6-0DE9D0F61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52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B58D-00D7-4AC2-70F7-4AE5AB1B4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F0DB5D7-E416-6E36-4D91-15DE9E7FD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8150B-B7A8-8709-825F-FF0B32DE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548D8F74-624C-8FEC-C558-2437DED34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57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DDEF4-442B-7AB1-5A4C-40F2F5EDA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B17D4FA-B934-3E27-A5DB-B51BD875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431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A22A3-3554-53F3-95D8-B5E10F45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65B7AFF5-E6C4-EE9B-0348-10784F71E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8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234-3A80-5886-DAE7-E4A693BC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26E0E4E8-E8B8-3767-B314-5B1CBC3CC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023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14DD-F56B-5FBC-E3D4-50E66965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DBDE993B-ACFE-189E-7D06-FB04F43A8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102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F6C3F-B578-B29C-0217-B2676C1B7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892FA75-62FA-CCBA-8C39-2BAA03EE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246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AB3DC-C6F9-021B-206F-AAF4C9C8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2582CEB-1957-C757-243C-91069CE7A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48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975F6-7FCC-2696-ADD6-E663B2C6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417826B-08AE-EDD7-5C24-6245B3912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734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F1E24-6970-92E9-4569-D3E09DDFD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AFF52E56-8A47-A3D4-6A99-FF8F16BA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486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552D-2CB1-1C17-576F-09ACEE82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CC061B9-B608-EFD8-F0F3-59A93AC06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55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7C557-F547-610F-596C-AED75792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1E81AF0-F81F-9E30-89FC-15A6BB2C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311E3-6168-04DF-AB8E-25C4AEDC1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CF7AC027-CDBF-5995-77AE-0C7580C78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225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7DE4-E7F6-0FC9-8B0C-5C602DBD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8BF6025-7126-6117-C34D-B1C3C0403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3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B29F-1FE1-C8F4-4BFC-CB6F81AB6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D5754E7-7E23-ED89-2629-85654BF78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21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3EC68-5936-7596-691B-AB98A47A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4121186F-5044-DBEA-D329-5F6B5A60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00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3D83E-7040-AF3E-BCBF-0494CD07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439E307-3E67-E2B4-DF63-D930CF1C1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37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EAC1A-5C8C-0642-2C73-050395CC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A183B9FA-5F1E-FFC7-1CB0-31F655605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08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EC86-DCE5-AAF0-7490-E4794EEF1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774830E-8C7D-5B9A-0CE3-D46177F51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624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F7ED8-3A3F-B06F-D50B-03B6C779F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3147F53E-059D-2EC6-DB20-5200D9CE7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879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7918E-AB18-F3D7-46A7-77AE980C6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3E1BD371-4850-D611-0495-A0FD1CD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7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B98D1-E069-480C-6C76-512CCB74C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FEAB2663-4E0C-8FDF-30A4-EE752A339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67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7E8A-E6B0-0BBE-A281-D93B34185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C70230D-9AAD-B068-0D8D-1F72653E8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23274-11E1-DBD2-E0BA-E6088C08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56AABFA9-BE16-25B8-613E-6615DBDD3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59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EA5A-1732-78B1-A032-DE86A41F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F302ADB0-5C93-C151-FA5C-16E1361FE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4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0BBE-B6F2-1590-9223-68BD74F3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A087B93D-2172-96FD-796A-B5D80BD2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381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235F3-8056-E5E7-E165-4C2B08719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4EDBB5F4-BC27-510E-0DF3-F16D8D43C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980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60609-85AB-9B2B-B9B1-88D4D4D61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C793541-A79C-3BD2-414B-E84D55385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9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389F3-D1B6-FC5C-4735-14DAD3BD9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2DAC8876-EB94-911D-345D-F6077FE6B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884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4B88E-8729-144B-AD7F-6BF2FDA94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45087706-2334-D820-8D1D-0D7F60EDC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04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0722F-DDEE-AFFA-4641-215629163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A32C2F7-FF03-ACB7-00D0-5D1DD196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25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4A3DB-3FBD-6126-6FC4-C77FE217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5E76EA1-94BC-9540-C7C6-AC0EE6E0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770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FC6A9-F2A8-7DF1-55A4-1E20AB10B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92D98E5-C1CC-3927-36F6-1FE20585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1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A33DB-70B1-7DDC-0786-CABAD74A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3039C11D-14D9-1F7A-C35C-7F46EED1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04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255</Words>
  <Application>Microsoft Office PowerPoint</Application>
  <PresentationFormat>Widescreen</PresentationFormat>
  <Paragraphs>38</Paragraphs>
  <Slides>215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22" baseType="lpstr">
      <vt:lpstr>Aptos</vt:lpstr>
      <vt:lpstr>Aptos Display</vt:lpstr>
      <vt:lpstr>Arial</vt:lpstr>
      <vt:lpstr>Cambria Math</vt:lpstr>
      <vt:lpstr>Trade Gothic Inline</vt:lpstr>
      <vt:lpstr>Wingdings</vt:lpstr>
      <vt:lpstr>Office Theme</vt:lpstr>
      <vt:lpstr>Search Algorithms</vt:lpstr>
      <vt:lpstr>Depth-First Search</vt:lpstr>
      <vt:lpstr>Breadth-First Search</vt:lpstr>
      <vt:lpstr>Grafentheorie / Graph theory  </vt:lpstr>
      <vt:lpstr>Dijkstra's algorithm</vt:lpstr>
      <vt:lpstr>A*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P, NP complete, NP hard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2</cp:revision>
  <dcterms:created xsi:type="dcterms:W3CDTF">2025-09-27T11:52:22Z</dcterms:created>
  <dcterms:modified xsi:type="dcterms:W3CDTF">2025-10-02T08:16:06Z</dcterms:modified>
</cp:coreProperties>
</file>